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0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9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6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5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5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5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1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8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92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6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2B590-E60C-A940-B21F-C2D730DE2E3F}" type="datetimeFigureOut">
              <a:rPr lang="en-US" smtClean="0"/>
              <a:t>22/08/11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A94CB-7729-6C4E-945F-996864ABC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1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14D Trees and their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25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1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14D covers problems involving </a:t>
            </a:r>
            <a:r>
              <a:rPr lang="en-US" dirty="0" err="1" smtClean="0"/>
              <a:t>subgraphs</a:t>
            </a:r>
            <a:r>
              <a:rPr lang="en-US" dirty="0" smtClean="0"/>
              <a:t>, cycles, and trees.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9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 and </a:t>
            </a:r>
            <a:r>
              <a:rPr lang="en-US" dirty="0" err="1" smtClean="0"/>
              <a:t>subgraphs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can also be called a graph. Any part of a graph, including some or all of its vertices and edges, is called a </a:t>
            </a:r>
            <a:r>
              <a:rPr lang="en-US" dirty="0" err="1" smtClean="0"/>
              <a:t>subgraph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099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cycle is a </a:t>
            </a:r>
            <a:r>
              <a:rPr lang="en-US" dirty="0" err="1" smtClean="0"/>
              <a:t>subgraph</a:t>
            </a:r>
            <a:r>
              <a:rPr lang="en-US" dirty="0" smtClean="0"/>
              <a:t> whose path includes at least 3 vertices and whose start and end vertices are the same. Once you have returned to the starting point the cycle is complete.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19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tree is a connected </a:t>
            </a:r>
            <a:r>
              <a:rPr lang="en-US" dirty="0" err="1" smtClean="0"/>
              <a:t>subgraph</a:t>
            </a:r>
            <a:r>
              <a:rPr lang="en-US" dirty="0" smtClean="0"/>
              <a:t> that cannot contain any: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Parallel (or multiple) edges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Cycles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r>
              <a:rPr lang="en-US" dirty="0" smtClean="0"/>
              <a:t>Trees can be used to determine an ‘efficient’ connection between vertices, i.e. a minimum distance, cost, or time.</a:t>
            </a:r>
          </a:p>
          <a:p>
            <a:r>
              <a:rPr lang="en-US" dirty="0" smtClean="0"/>
              <a:t>Example, Ex 14D, Q.1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026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the starting vertex, find the </a:t>
            </a:r>
            <a:r>
              <a:rPr lang="en-US" i="1" dirty="0" smtClean="0"/>
              <a:t>shortest</a:t>
            </a:r>
            <a:r>
              <a:rPr lang="en-US" dirty="0" smtClean="0"/>
              <a:t> path to all other </a:t>
            </a:r>
            <a:r>
              <a:rPr lang="en-US" i="1" dirty="0" smtClean="0"/>
              <a:t>directly connected</a:t>
            </a:r>
            <a:r>
              <a:rPr lang="en-US" dirty="0" smtClean="0"/>
              <a:t> vertices. List these vertices, S={1, 2, 3…}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a vertex, V, directly connected to one of the vertices in S and find the shortest path to the starting vertex.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the new vertex, V, to the list 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steps 2 and 3 until all vertices </a:t>
            </a:r>
            <a:r>
              <a:rPr lang="en-US" smtClean="0"/>
              <a:t>are in S.</a:t>
            </a:r>
            <a:endParaRPr lang="en-US" dirty="0" smtClean="0"/>
          </a:p>
          <a:p>
            <a:r>
              <a:rPr lang="en-US" dirty="0" smtClean="0"/>
              <a:t>Example, Ex 14D, Q. 6,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0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tree contains all of the vertices of the original network or graph, then it is called a </a:t>
            </a:r>
            <a:r>
              <a:rPr lang="en-US" i="1" dirty="0" smtClean="0"/>
              <a:t>spanning tree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spanning tree that gives the smallest distance or time is called the </a:t>
            </a:r>
            <a:r>
              <a:rPr lang="en-US" i="1" dirty="0" smtClean="0"/>
              <a:t>minimum spanning tree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3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Prim’s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Prim’s algorithm is a method of determining the minimum spanning tree of a network.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Choose the edge that has the smallest value. This edge has two vertices.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the two vertices, select the next smallest edge.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From all the vertices included so far, select the next smallest edge.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Keep repeating until all of the vertices of the graph are included in the tree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Examples: Ex 14D, Q. 16a, 16b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85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14D, Q. </a:t>
            </a:r>
            <a:r>
              <a:rPr lang="en-US" smtClean="0"/>
              <a:t>2, 3, 5, 9, 10, 11, 12, 16, 19, 20, 21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76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381</Words>
  <Application>Microsoft Macintosh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14D Trees and their applications</vt:lpstr>
      <vt:lpstr>PowerPoint Presentation</vt:lpstr>
      <vt:lpstr>Graphs and subgraphs</vt:lpstr>
      <vt:lpstr>Cycles</vt:lpstr>
      <vt:lpstr>Trees</vt:lpstr>
      <vt:lpstr>Shortest paths</vt:lpstr>
      <vt:lpstr>Spanning trees</vt:lpstr>
      <vt:lpstr>Prim’s algorithm</vt:lpstr>
      <vt:lpstr>Questions</vt:lpstr>
      <vt:lpstr>PowerPoint Presentation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14D Trees and their applications</dc:title>
  <dc:creator>Rohan Nicholls</dc:creator>
  <cp:lastModifiedBy>Rohan Nicholls</cp:lastModifiedBy>
  <cp:revision>5</cp:revision>
  <dcterms:created xsi:type="dcterms:W3CDTF">2011-08-18T07:00:31Z</dcterms:created>
  <dcterms:modified xsi:type="dcterms:W3CDTF">2011-08-22T04:44:46Z</dcterms:modified>
</cp:coreProperties>
</file>